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7" r:id="rId4"/>
    <p:sldId id="268" r:id="rId5"/>
    <p:sldId id="261" r:id="rId6"/>
    <p:sldId id="260" r:id="rId7"/>
    <p:sldId id="264" r:id="rId8"/>
    <p:sldId id="262" r:id="rId9"/>
    <p:sldId id="263" r:id="rId10"/>
    <p:sldId id="266" r:id="rId11"/>
    <p:sldId id="265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4F8D5-C0A5-4469-975E-52730791F9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2ABD9A-F6A3-4930-8B00-5CE471DAC2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52135-66E3-4966-80AC-F6FB71D20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C2EE5-F9B4-40FD-BA67-225BE10695A2}" type="datetimeFigureOut">
              <a:rPr lang="en-AU" smtClean="0"/>
              <a:t>28/03/2023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19070-D6A9-4954-A90D-79E3835D2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21F7E-165F-4BA6-A168-89B7B7797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20102-719E-47C4-B278-4E957F9D319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92409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05408-DC38-473E-B2C1-5CEEA05C8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4AAB95-825D-409B-ADD8-52208E9B52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ABAE32-A8DF-4244-8E64-92F43ADA3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C2EE5-F9B4-40FD-BA67-225BE10695A2}" type="datetimeFigureOut">
              <a:rPr lang="en-AU" smtClean="0"/>
              <a:t>28/03/2023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0CF88-149A-4A73-8660-F5E943E7B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801FAD-6190-4D3D-AE56-8F2BFD9B2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20102-719E-47C4-B278-4E957F9D319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56329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18B5DD-CCA7-4FE9-84A8-48E3ECE182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1022B7-2DED-45A1-9A7A-6227BCC70F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E9C43E-EFDC-4496-BA10-B67959935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C2EE5-F9B4-40FD-BA67-225BE10695A2}" type="datetimeFigureOut">
              <a:rPr lang="en-AU" smtClean="0"/>
              <a:t>28/03/2023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00FCB9-4F34-468B-ACF1-EA2999DDF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11E30D-64E4-42B7-9DD6-2396595D3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20102-719E-47C4-B278-4E957F9D319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71850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D71E3-B56B-4AF4-B93F-71651651E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A17AD-2BBF-493A-A152-F180E635C5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B360-BDB1-41DA-B8BF-75C4F2D87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C2EE5-F9B4-40FD-BA67-225BE10695A2}" type="datetimeFigureOut">
              <a:rPr lang="en-AU" smtClean="0"/>
              <a:t>28/03/2023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EC12BD-454F-449C-9462-1DD1CD7A5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A3312C-670A-4782-AE77-70783E102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20102-719E-47C4-B278-4E957F9D319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39680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91AF1-0DCE-46AA-831B-5ABD283C0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7CD939-8686-41F8-84D1-C05D018FE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91324C-4034-43E8-9C5A-3501CAA43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C2EE5-F9B4-40FD-BA67-225BE10695A2}" type="datetimeFigureOut">
              <a:rPr lang="en-AU" smtClean="0"/>
              <a:t>28/03/2023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90B83B-DC06-4A25-9807-DB711337E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A4552-94D7-4CBC-B308-F3D7AEE02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20102-719E-47C4-B278-4E957F9D319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16009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13D54-10C0-4677-A8C7-F402AF47F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B8209-2DDE-40F0-BBD1-24E357E1BC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0A6718-F141-4930-B03C-1A62762D83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C88965-C86E-4149-A4E0-EA678469E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C2EE5-F9B4-40FD-BA67-225BE10695A2}" type="datetimeFigureOut">
              <a:rPr lang="en-AU" smtClean="0"/>
              <a:t>28/03/2023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BA956D-F392-43A5-81E4-19A483256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7136E2-5F6C-49DD-894A-098C69209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20102-719E-47C4-B278-4E957F9D319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65896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2C0EA-C6AA-4076-A024-F15CCF6BD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104E8F-77D9-4BD9-857F-E572F99951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DAAE88-08A9-4059-8CD8-D858985D01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80ADEE-01E2-4B9B-A01E-5808C698F7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C6A2BF-00EF-4358-A6FA-98C7EC8D9A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896CEB-8933-4FC8-9092-BDC6C83EB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C2EE5-F9B4-40FD-BA67-225BE10695A2}" type="datetimeFigureOut">
              <a:rPr lang="en-AU" smtClean="0"/>
              <a:t>28/03/2023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8E1DC7-537B-456B-8162-25B4FD31F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A3049A-CAF0-4B69-9DE9-D0D7B092F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20102-719E-47C4-B278-4E957F9D319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47417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7F6D2-0D3E-4418-BF08-9E18B2DD1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CABCE0-C1A1-46F2-97E2-A420345D7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C2EE5-F9B4-40FD-BA67-225BE10695A2}" type="datetimeFigureOut">
              <a:rPr lang="en-AU" smtClean="0"/>
              <a:t>28/03/2023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CD8F8D-3D08-4161-BE11-CF02F79B6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E0ED30-CEAC-46BC-8A8F-FE302EC1A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20102-719E-47C4-B278-4E957F9D319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13135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CBAAE4-32B9-4B41-B2A2-CDAC5813A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C2EE5-F9B4-40FD-BA67-225BE10695A2}" type="datetimeFigureOut">
              <a:rPr lang="en-AU" smtClean="0"/>
              <a:t>28/03/2023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19241C-0AB0-4BC8-82A6-5517D9C0E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0A8E2-EBE3-4543-9650-2BF576D33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20102-719E-47C4-B278-4E957F9D319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75865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9B7A9-92C8-4535-A33D-538A3E965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7430A-4052-4011-94EC-AA426832E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14D3F1-FF03-4274-AD28-3145B2EF8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87DFC6-F6C7-4140-AFA7-11CCE7A0A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C2EE5-F9B4-40FD-BA67-225BE10695A2}" type="datetimeFigureOut">
              <a:rPr lang="en-AU" smtClean="0"/>
              <a:t>28/03/2023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472C7A-B795-4C13-AE51-EF98DF50C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A82490-EA89-4FE4-9822-D8B56FE9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20102-719E-47C4-B278-4E957F9D319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84759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C954F-0188-4567-AFA5-1ABD5B4EE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FA4DAB-0805-4790-9FF1-6E54C5678D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1CB10E-6663-4F77-BAE9-BBA0D96158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4B46C1-5CC4-477D-B451-5B703A42E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C2EE5-F9B4-40FD-BA67-225BE10695A2}" type="datetimeFigureOut">
              <a:rPr lang="en-AU" smtClean="0"/>
              <a:t>28/03/2023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6E9C38-0FF1-4580-8CF5-E6F2249A0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32E2C9-5348-4761-BB06-4EA9388BC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20102-719E-47C4-B278-4E957F9D319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45967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68F3CB-D8F7-47F4-B071-1787D2097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ECA70F-7911-44A9-AE74-2BC9A40959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3A965F-3F1B-429E-BDDD-90AEC5B0D7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FC2EE5-F9B4-40FD-BA67-225BE10695A2}" type="datetimeFigureOut">
              <a:rPr lang="en-AU" smtClean="0"/>
              <a:t>28/03/2023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975ED2-0556-474E-99F7-7DC76B4A78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E94458-63C4-404F-BFC7-F791BE2188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320102-719E-47C4-B278-4E957F9D319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15594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83BABE-C9E8-405B-8B4B-D9ACDCF66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320" y="1"/>
            <a:ext cx="9809480" cy="527684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FB6F133-A281-4F6F-BB4B-446F2F834C28}"/>
              </a:ext>
            </a:extLst>
          </p:cNvPr>
          <p:cNvSpPr/>
          <p:nvPr/>
        </p:nvSpPr>
        <p:spPr>
          <a:xfrm>
            <a:off x="909073" y="5363170"/>
            <a:ext cx="9383274" cy="153888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LOOK and SEE!</a:t>
            </a:r>
          </a:p>
          <a:p>
            <a:pPr algn="ctr"/>
            <a:r>
              <a:rPr lang="en-US" sz="4000" b="1" dirty="0">
                <a:ln/>
                <a:solidFill>
                  <a:schemeClr val="accent4"/>
                </a:solidFill>
              </a:rPr>
              <a:t>God’s Grace, Love and Understanding to US</a:t>
            </a:r>
            <a:endParaRPr lang="en-US" sz="40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248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76"/>
    </mc:Choice>
    <mc:Fallback xmlns="">
      <p:transition spd="slow" advTm="1457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4EC5D5-5A97-4A34-A44C-563283571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447675"/>
            <a:ext cx="10287000" cy="596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332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6EC1BA-7F8B-4C4B-ACC8-8B780C3FA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82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625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BBE03F-FBF7-4705-8905-AA6C1057E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748" y="0"/>
            <a:ext cx="915530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832B4F-C1CF-40C5-BE53-FA81F1392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11" y="6214849"/>
            <a:ext cx="6096528" cy="52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126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B3DBC6-6B2B-4B19-BA71-F974746F2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175" y="0"/>
            <a:ext cx="10287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C325FE-F041-4117-8D56-72BF7882EB8F}"/>
              </a:ext>
            </a:extLst>
          </p:cNvPr>
          <p:cNvSpPr txBox="1"/>
          <p:nvPr/>
        </p:nvSpPr>
        <p:spPr>
          <a:xfrm>
            <a:off x="6972300" y="633478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Be still and know I am God</a:t>
            </a:r>
          </a:p>
        </p:txBody>
      </p:sp>
    </p:spTree>
    <p:extLst>
      <p:ext uri="{BB962C8B-B14F-4D97-AF65-F5344CB8AC3E}">
        <p14:creationId xmlns:p14="http://schemas.microsoft.com/office/powerpoint/2010/main" val="1362927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465EEC-34D3-4E2A-8F0A-95E4B5210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915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4A8826-BE8A-4460-AFD2-C8CEA6F4A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333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80442A-2EF8-4C32-ADCD-151177DED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560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7BF32A-E8B1-4F87-945C-2D3D6ADD8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6B960A-79D9-4D7E-B40F-50E14AF8ECDF}"/>
              </a:ext>
            </a:extLst>
          </p:cNvPr>
          <p:cNvSpPr txBox="1"/>
          <p:nvPr/>
        </p:nvSpPr>
        <p:spPr>
          <a:xfrm>
            <a:off x="6096000" y="5739884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Lord, here I am.</a:t>
            </a:r>
          </a:p>
        </p:txBody>
      </p:sp>
    </p:spTree>
    <p:extLst>
      <p:ext uri="{BB962C8B-B14F-4D97-AF65-F5344CB8AC3E}">
        <p14:creationId xmlns:p14="http://schemas.microsoft.com/office/powerpoint/2010/main" val="1862843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A9735A-9155-432E-AA88-8B6FCAC6A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658" y="0"/>
            <a:ext cx="941123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CB7C9C-77FC-4489-855A-0EF89D14DE5D}"/>
              </a:ext>
            </a:extLst>
          </p:cNvPr>
          <p:cNvSpPr txBox="1"/>
          <p:nvPr/>
        </p:nvSpPr>
        <p:spPr>
          <a:xfrm>
            <a:off x="-85726" y="6057037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Abba, I belong to you</a:t>
            </a:r>
          </a:p>
        </p:txBody>
      </p:sp>
    </p:spTree>
    <p:extLst>
      <p:ext uri="{BB962C8B-B14F-4D97-AF65-F5344CB8AC3E}">
        <p14:creationId xmlns:p14="http://schemas.microsoft.com/office/powerpoint/2010/main" val="8504549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D161B6-DD42-4E2B-9BEE-B07E05E7D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859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DE9A10-B36F-46A6-94D8-0A7AC4864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4036EB-8A6F-4891-A751-BAEF3B67694E}"/>
              </a:ext>
            </a:extLst>
          </p:cNvPr>
          <p:cNvSpPr txBox="1"/>
          <p:nvPr/>
        </p:nvSpPr>
        <p:spPr>
          <a:xfrm>
            <a:off x="2047875" y="6180862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Jesus have mercy on me</a:t>
            </a:r>
            <a:endParaRPr lang="en-AU" sz="28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9868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887</TotalTime>
  <Words>36</Words>
  <Application>Microsoft Office PowerPoint</Application>
  <PresentationFormat>Widescreen</PresentationFormat>
  <Paragraphs>6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our business we need to stop</dc:title>
  <dc:creator>Alison Spencer</dc:creator>
  <cp:lastModifiedBy>Helen Uhlmann</cp:lastModifiedBy>
  <cp:revision>14</cp:revision>
  <dcterms:created xsi:type="dcterms:W3CDTF">2022-05-23T22:43:43Z</dcterms:created>
  <dcterms:modified xsi:type="dcterms:W3CDTF">2023-03-29T02:39:23Z</dcterms:modified>
</cp:coreProperties>
</file>